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23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1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9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1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4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1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6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4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9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6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3F22-5A8A-4692-B944-5BC20BC72BFA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49EE-D143-42AD-8B7B-BF916B16B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6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lor geometric clipart b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3745"/>
            <a:ext cx="6858000" cy="981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738201"/>
            <a:ext cx="5829300" cy="94563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Algerian" panose="04020705040A02060702" pitchFamily="82" charset="0"/>
              </a:rPr>
              <a:t>A</a:t>
            </a:r>
            <a:r>
              <a:rPr lang="en-US" sz="5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m</a:t>
            </a:r>
            <a:r>
              <a:rPr lang="en-US" sz="5400" dirty="0">
                <a:solidFill>
                  <a:srgbClr val="C00000"/>
                </a:solidFill>
              </a:rPr>
              <a:t> </a:t>
            </a:r>
            <a:r>
              <a:rPr lang="en-US" sz="5400" dirty="0">
                <a:solidFill>
                  <a:srgbClr val="C00000"/>
                </a:solidFill>
                <a:latin typeface="Algerian" panose="04020705040A02060702" pitchFamily="82" charset="0"/>
              </a:rPr>
              <a:t>I</a:t>
            </a:r>
            <a:r>
              <a:rPr lang="en-US" sz="5400" dirty="0">
                <a:solidFill>
                  <a:srgbClr val="C00000"/>
                </a:solidFill>
              </a:rPr>
              <a:t> </a:t>
            </a:r>
            <a:r>
              <a:rPr lang="en-US" sz="5400" dirty="0">
                <a:solidFill>
                  <a:srgbClr val="C00000"/>
                </a:solidFill>
                <a:latin typeface="Algerian" panose="04020705040A02060702" pitchFamily="82" charset="0"/>
              </a:rPr>
              <a:t>R</a:t>
            </a:r>
            <a:r>
              <a:rPr lang="en-US" sz="5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eally</a:t>
            </a:r>
            <a:r>
              <a:rPr lang="en-US" sz="5400" dirty="0">
                <a:solidFill>
                  <a:srgbClr val="C00000"/>
                </a:solidFill>
              </a:rPr>
              <a:t> </a:t>
            </a:r>
            <a:r>
              <a:rPr lang="en-US" sz="5400" dirty="0">
                <a:solidFill>
                  <a:srgbClr val="C00000"/>
                </a:solidFill>
                <a:latin typeface="Algerian" panose="04020705040A02060702" pitchFamily="82" charset="0"/>
              </a:rPr>
              <a:t>D</a:t>
            </a:r>
            <a:r>
              <a:rPr lang="en-US" sz="5400" dirty="0">
                <a:solidFill>
                  <a:srgbClr val="C00000"/>
                </a:solidFill>
                <a:latin typeface="Berlin Sans FB Demi" panose="020E0802020502020306" pitchFamily="34" charset="0"/>
              </a:rPr>
              <a:t>one?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1804768"/>
            <a:ext cx="5829300" cy="43835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Berlin Sans FB Demi" panose="020E0802020502020306" pitchFamily="34" charset="0"/>
              </a:rPr>
              <a:t>Before you say, “I’m done,” ask yourself: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364058"/>
            <a:ext cx="522992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Is my </a:t>
            </a:r>
            <a:r>
              <a:rPr lang="en-US" sz="3200" dirty="0">
                <a:solidFill>
                  <a:srgbClr val="7030A0"/>
                </a:solidFill>
                <a:latin typeface="Jokerman" panose="04090605060D06020702" pitchFamily="82" charset="0"/>
              </a:rPr>
              <a:t>name</a:t>
            </a: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 on it?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Did I </a:t>
            </a:r>
            <a:r>
              <a:rPr lang="en-US" sz="3200" dirty="0">
                <a:solidFill>
                  <a:srgbClr val="7030A0"/>
                </a:solidFill>
                <a:latin typeface="Jokerman" panose="04090605060D06020702" pitchFamily="82" charset="0"/>
              </a:rPr>
              <a:t>follow</a:t>
            </a: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 all the directions?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Did I </a:t>
            </a:r>
            <a:r>
              <a:rPr lang="en-US" sz="3200" dirty="0">
                <a:solidFill>
                  <a:srgbClr val="7030A0"/>
                </a:solidFill>
                <a:latin typeface="Jokerman" panose="04090605060D06020702" pitchFamily="82" charset="0"/>
              </a:rPr>
              <a:t>double-check</a:t>
            </a:r>
            <a:r>
              <a:rPr lang="en-US" sz="3200" dirty="0">
                <a:solidFill>
                  <a:srgbClr val="00B050"/>
                </a:solidFill>
                <a:latin typeface="Jokerman" panose="04090605060D06020702" pitchFamily="8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everything?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Is there anything I can </a:t>
            </a:r>
            <a:r>
              <a:rPr lang="en-US" sz="3200" dirty="0">
                <a:solidFill>
                  <a:srgbClr val="7030A0"/>
                </a:solidFill>
                <a:latin typeface="Jokerman" panose="04090605060D06020702" pitchFamily="82" charset="0"/>
              </a:rPr>
              <a:t>improve?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Did I do the bare minimum or go </a:t>
            </a:r>
            <a:r>
              <a:rPr lang="en-US" sz="3200" dirty="0">
                <a:solidFill>
                  <a:srgbClr val="7030A0"/>
                </a:solidFill>
                <a:latin typeface="Jokerman" panose="04090605060D06020702" pitchFamily="82" charset="0"/>
              </a:rPr>
              <a:t>above and beyond?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Can I </a:t>
            </a:r>
            <a:r>
              <a:rPr lang="en-US" sz="3200">
                <a:solidFill>
                  <a:srgbClr val="00B050"/>
                </a:solidFill>
                <a:latin typeface="Berlin Sans FB Demi" panose="020E0802020502020306" pitchFamily="34" charset="0"/>
              </a:rPr>
              <a:t>proudly say </a:t>
            </a:r>
            <a:r>
              <a:rPr lang="en-US" sz="3200" dirty="0">
                <a:solidFill>
                  <a:srgbClr val="00B050"/>
                </a:solidFill>
                <a:latin typeface="Berlin Sans FB Demi" panose="020E0802020502020306" pitchFamily="34" charset="0"/>
              </a:rPr>
              <a:t>this is my </a:t>
            </a:r>
            <a:r>
              <a:rPr lang="en-US" sz="3200" dirty="0">
                <a:solidFill>
                  <a:srgbClr val="7030A0"/>
                </a:solidFill>
                <a:latin typeface="Jokerman" panose="04090605060D06020702" pitchFamily="82" charset="0"/>
              </a:rPr>
              <a:t>best effort?</a:t>
            </a:r>
          </a:p>
        </p:txBody>
      </p:sp>
    </p:spTree>
    <p:extLst>
      <p:ext uri="{BB962C8B-B14F-4D97-AF65-F5344CB8AC3E}">
        <p14:creationId xmlns:p14="http://schemas.microsoft.com/office/powerpoint/2010/main" val="295603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63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Berlin Sans FB Demi</vt:lpstr>
      <vt:lpstr>Calibri</vt:lpstr>
      <vt:lpstr>Calibri Light</vt:lpstr>
      <vt:lpstr>Jokerman</vt:lpstr>
      <vt:lpstr>Office Theme</vt:lpstr>
      <vt:lpstr>Am I Really Done?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Really Done?</dc:title>
  <dc:creator>Sally C. Shoemaker</dc:creator>
  <cp:lastModifiedBy>Sally C. Shoemaker</cp:lastModifiedBy>
  <cp:revision>5</cp:revision>
  <dcterms:created xsi:type="dcterms:W3CDTF">2017-08-09T13:43:52Z</dcterms:created>
  <dcterms:modified xsi:type="dcterms:W3CDTF">2017-08-09T19:49:28Z</dcterms:modified>
</cp:coreProperties>
</file>