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40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659B7-EB35-476B-9BE3-A1DBC6F6F022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7BC15-DA9B-4833-A3CC-B8C21E97CC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51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7BC15-DA9B-4833-A3CC-B8C21E97CCF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8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7BC15-DA9B-4833-A3CC-B8C21E97CCF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20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373-93F4-44C5-BC2D-8560F59BF01D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1616-756E-4FBD-AD9F-AE88ADE96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373-93F4-44C5-BC2D-8560F59BF01D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1616-756E-4FBD-AD9F-AE88ADE96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373-93F4-44C5-BC2D-8560F59BF01D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1616-756E-4FBD-AD9F-AE88ADE96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373-93F4-44C5-BC2D-8560F59BF01D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1616-756E-4FBD-AD9F-AE88ADE96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373-93F4-44C5-BC2D-8560F59BF01D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1616-756E-4FBD-AD9F-AE88ADE96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373-93F4-44C5-BC2D-8560F59BF01D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1616-756E-4FBD-AD9F-AE88ADE96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373-93F4-44C5-BC2D-8560F59BF01D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1616-756E-4FBD-AD9F-AE88ADE96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373-93F4-44C5-BC2D-8560F59BF01D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1616-756E-4FBD-AD9F-AE88ADE96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373-93F4-44C5-BC2D-8560F59BF01D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1616-756E-4FBD-AD9F-AE88ADE96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373-93F4-44C5-BC2D-8560F59BF01D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1616-756E-4FBD-AD9F-AE88ADE96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7373-93F4-44C5-BC2D-8560F59BF01D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61616-756E-4FBD-AD9F-AE88ADE96D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7373-93F4-44C5-BC2D-8560F59BF01D}" type="datetimeFigureOut">
              <a:rPr lang="en-US" smtClean="0"/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61616-756E-4FBD-AD9F-AE88ADE96DE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083" y="8077200"/>
            <a:ext cx="914400" cy="914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58293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Boxes-and-Bullets Essay Structure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5791200" cy="62484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</a:rPr>
              <a:t>Body Paragraph 1: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The first </a:t>
            </a:r>
            <a:r>
              <a:rPr lang="en-US" sz="2000" b="1" dirty="0" smtClean="0">
                <a:solidFill>
                  <a:srgbClr val="00B050"/>
                </a:solidFill>
              </a:rPr>
              <a:t>reason</a:t>
            </a:r>
            <a:r>
              <a:rPr lang="en-US" sz="2000" dirty="0" smtClean="0">
                <a:solidFill>
                  <a:schemeClr val="tx1"/>
                </a:solidFill>
              </a:rPr>
              <a:t> why (character) is (trait) is because…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For </a:t>
            </a:r>
            <a:r>
              <a:rPr lang="en-US" sz="2000" b="1" dirty="0" smtClean="0">
                <a:solidFill>
                  <a:srgbClr val="0070C0"/>
                </a:solidFill>
              </a:rPr>
              <a:t>example A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“This shows…” or “This illustrates…”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Then explain how the example fits the claim.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Then repeat your claim.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For </a:t>
            </a:r>
            <a:r>
              <a:rPr lang="en-US" sz="2000" b="1" dirty="0" smtClean="0">
                <a:solidFill>
                  <a:srgbClr val="0070C0"/>
                </a:solidFill>
              </a:rPr>
              <a:t>example B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“This shows…” or “This illustrates…”</a:t>
            </a:r>
          </a:p>
          <a:p>
            <a:pPr algn="l"/>
            <a:r>
              <a:rPr lang="en-US" sz="2000" b="1" dirty="0" smtClean="0">
                <a:solidFill>
                  <a:srgbClr val="C00000"/>
                </a:solidFill>
              </a:rPr>
              <a:t>Body Paragraph 2 and 3: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“Another </a:t>
            </a:r>
            <a:r>
              <a:rPr lang="en-US" sz="2000" b="1" dirty="0" smtClean="0">
                <a:solidFill>
                  <a:srgbClr val="00B050"/>
                </a:solidFill>
              </a:rPr>
              <a:t>reason</a:t>
            </a:r>
            <a:r>
              <a:rPr lang="en-US" sz="2000" dirty="0" smtClean="0">
                <a:solidFill>
                  <a:schemeClr val="tx1"/>
                </a:solidFill>
              </a:rPr>
              <a:t> why (character) is (trait) is that…” or “Although one </a:t>
            </a:r>
            <a:r>
              <a:rPr lang="en-US" sz="2000" b="1" dirty="0" smtClean="0">
                <a:solidFill>
                  <a:srgbClr val="00B050"/>
                </a:solidFill>
              </a:rPr>
              <a:t>reason</a:t>
            </a:r>
            <a:r>
              <a:rPr lang="en-US" sz="2000" dirty="0" smtClean="0">
                <a:solidFill>
                  <a:schemeClr val="tx1"/>
                </a:solidFill>
              </a:rPr>
              <a:t> is… another </a:t>
            </a:r>
            <a:r>
              <a:rPr lang="en-US" sz="2000" b="1" dirty="0" smtClean="0">
                <a:solidFill>
                  <a:srgbClr val="00B050"/>
                </a:solidFill>
              </a:rPr>
              <a:t>reason</a:t>
            </a:r>
            <a:r>
              <a:rPr lang="en-US" sz="2000" dirty="0" smtClean="0">
                <a:solidFill>
                  <a:schemeClr val="tx1"/>
                </a:solidFill>
              </a:rPr>
              <a:t> is…”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For </a:t>
            </a:r>
            <a:r>
              <a:rPr lang="en-US" sz="2000" b="1" dirty="0" smtClean="0">
                <a:solidFill>
                  <a:srgbClr val="0070C0"/>
                </a:solidFill>
              </a:rPr>
              <a:t>example, A</a:t>
            </a:r>
          </a:p>
          <a:p>
            <a:pPr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For </a:t>
            </a:r>
            <a:r>
              <a:rPr lang="en-US" sz="2000" b="1" dirty="0" smtClean="0">
                <a:solidFill>
                  <a:srgbClr val="0070C0"/>
                </a:solidFill>
              </a:rPr>
              <a:t>example B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“This shows that… because…”</a:t>
            </a:r>
          </a:p>
          <a:p>
            <a:pPr lvl="1" algn="l"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rgbClr val="C00000"/>
                </a:solidFill>
              </a:rPr>
              <a:t>Conclusion: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Restate the </a:t>
            </a:r>
            <a:r>
              <a:rPr lang="en-US" sz="2000" b="1" dirty="0" smtClean="0">
                <a:solidFill>
                  <a:srgbClr val="C00000"/>
                </a:solidFill>
              </a:rPr>
              <a:t>claim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and summarize your </a:t>
            </a:r>
            <a:r>
              <a:rPr lang="en-US" sz="2000" b="1" dirty="0" smtClean="0">
                <a:solidFill>
                  <a:srgbClr val="00B050"/>
                </a:solidFill>
              </a:rPr>
              <a:t>reasons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lvl="1" algn="l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lvl="1" algn="l"/>
            <a:endParaRPr lang="en-US" sz="1600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lvl="1" algn="l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838200"/>
            <a:ext cx="59436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Claim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(A character) is (trait) because (one </a:t>
            </a:r>
            <a:r>
              <a:rPr lang="en-US" sz="2000" b="1" dirty="0" smtClean="0">
                <a:solidFill>
                  <a:srgbClr val="00B050"/>
                </a:solidFill>
              </a:rPr>
              <a:t>reason</a:t>
            </a:r>
            <a:r>
              <a:rPr lang="en-US" sz="2000" dirty="0" smtClean="0">
                <a:solidFill>
                  <a:schemeClr val="tx1"/>
                </a:solidFill>
              </a:rPr>
              <a:t>), (another </a:t>
            </a:r>
            <a:r>
              <a:rPr lang="en-US" sz="2000" b="1" dirty="0" smtClean="0">
                <a:solidFill>
                  <a:srgbClr val="00B050"/>
                </a:solidFill>
              </a:rPr>
              <a:t>reason</a:t>
            </a:r>
            <a:r>
              <a:rPr lang="en-US" sz="2000" dirty="0" smtClean="0">
                <a:solidFill>
                  <a:schemeClr val="tx1"/>
                </a:solidFill>
              </a:rPr>
              <a:t>), and above all, because (a third </a:t>
            </a:r>
            <a:r>
              <a:rPr lang="en-US" sz="2000" b="1" dirty="0" smtClean="0">
                <a:solidFill>
                  <a:srgbClr val="00B050"/>
                </a:solidFill>
              </a:rPr>
              <a:t>reason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6096000"/>
            <a:ext cx="1752600" cy="1756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741" y="123950"/>
            <a:ext cx="450767" cy="4507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3429000" cy="5334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Boxes-and-Bullets Essay Structure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381000"/>
            <a:ext cx="29718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Claim: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(A character) is (trait) because (one reason), (another reason), and above all, because (a third reason).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1371600"/>
            <a:ext cx="3200400" cy="32766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Paragraph 1: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first reason why (character) is (trait) is because…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 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“This shows…” or “This illustrates…”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explain how the example fits the claim.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repeat your claim.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 B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“This shows…” or “This illustrates…”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Paragraph 2 and 3: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“Another reason why (character) is (trait) is that…” or “Although one reason is… another reason is…”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example, 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 B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“This shows that… because…”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Restate the claim and summarize your reasons.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429000" y="0"/>
            <a:ext cx="3429000" cy="5334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Boxes-and-Bullets Essay Structure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7600" y="381000"/>
            <a:ext cx="29718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Claim: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(A character) is (trait) because (one reason), (another reason), and above all, because (a third reason).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657600" y="1371600"/>
            <a:ext cx="3200400" cy="32766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Paragraph 1: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first reason why (character) is (trait) is because…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 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“This shows…” or “This illustrates…”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explain how the example fits the claim.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repeat your claim.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 B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“This shows…” or “This illustrates…”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Paragraph 2 and 3: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“Another reason why (character) is (trait) is that…” or “Although one reason is… another reason is…”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example, 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 B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“This shows that… because…”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Restate the claim and summarize your reasons.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4495800"/>
            <a:ext cx="3429000" cy="5334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Boxes-and-Bullets Essay Structure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4876800"/>
            <a:ext cx="29718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Claim: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(A character) is (trait) because (one reason), (another reason), and above all, because (a third reason).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52400" y="5867400"/>
            <a:ext cx="3200400" cy="32766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Paragraph 1: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first reason why (character) is (trait) is because…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 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“This shows…” or “This illustrates…”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explain how the example fits the claim.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repeat your claim.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 B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“This shows…” or “This illustrates…”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Paragraph 2 and 3: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“Another reason why (character) is (trait) is that…” or “Although one reason is… another reason is…”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example, 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 B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“This shows that… because…”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Restate the claim and summarize your reasons.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429000" y="4495800"/>
            <a:ext cx="3429000" cy="5334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Boxes-and-Bullets Essay Structure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57600" y="4876800"/>
            <a:ext cx="29718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chemeClr val="tx1"/>
                </a:solidFill>
              </a:rPr>
              <a:t>Claim: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(A character) is (trait) because (one reason), (another reason), and above all, because (a third reason).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657600" y="5867400"/>
            <a:ext cx="3200400" cy="3276600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Paragraph 1: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first reason why (character) is (trait) is because…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 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“This shows…” or “This illustrates…”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explain how the example fits the claim.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repeat your claim.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 B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“This shows…” or “This illustrates…”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Paragraph 2 and 3: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“Another reason why (character) is (trait) is that…” or “Although one reason is… another reason is…”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example, 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example B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“This shows that… because…”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Conclusion: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Restate the claim and summarize your reasons.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717</Words>
  <Application>Microsoft Office PowerPoint</Application>
  <PresentationFormat>Letter Paper (8.5x11 in)</PresentationFormat>
  <Paragraphs>122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Boxes-and-Bullets Essay Structure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Boxes-and-Bullets Essay Structure</dc:title>
  <dc:creator>Sally Rosser</dc:creator>
  <cp:lastModifiedBy>Sally Shoemaker</cp:lastModifiedBy>
  <cp:revision>6</cp:revision>
  <cp:lastPrinted>2015-11-30T12:42:36Z</cp:lastPrinted>
  <dcterms:created xsi:type="dcterms:W3CDTF">2015-11-30T01:21:47Z</dcterms:created>
  <dcterms:modified xsi:type="dcterms:W3CDTF">2015-11-30T14:42:15Z</dcterms:modified>
</cp:coreProperties>
</file>