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8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0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0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2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5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9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0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1F3EE-DDBE-4188-BC86-9FE16CD45BE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535C-D9BC-4C95-A923-11E07DEE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7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8E54725A-77FC-491C-BA7C-308D285D1E2D}"/>
              </a:ext>
            </a:extLst>
          </p:cNvPr>
          <p:cNvSpPr/>
          <p:nvPr/>
        </p:nvSpPr>
        <p:spPr>
          <a:xfrm>
            <a:off x="6718300" y="114300"/>
            <a:ext cx="2336800" cy="1536700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DA17A0AD-A43B-405B-B996-77BAD8CA30F8}"/>
              </a:ext>
            </a:extLst>
          </p:cNvPr>
          <p:cNvSpPr/>
          <p:nvPr/>
        </p:nvSpPr>
        <p:spPr>
          <a:xfrm>
            <a:off x="3536950" y="114300"/>
            <a:ext cx="2070100" cy="5054600"/>
          </a:xfrm>
          <a:prstGeom prst="round2Same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Special Thanks to: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ABD38C-D54B-472B-A83D-08AE6861C6C5}"/>
              </a:ext>
            </a:extLst>
          </p:cNvPr>
          <p:cNvSpPr/>
          <p:nvPr/>
        </p:nvSpPr>
        <p:spPr>
          <a:xfrm>
            <a:off x="3536950" y="5257800"/>
            <a:ext cx="2070100" cy="14859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Created by: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C4BB986-C246-4700-8B77-4800CB5FDB5D}"/>
              </a:ext>
            </a:extLst>
          </p:cNvPr>
          <p:cNvSpPr/>
          <p:nvPr/>
        </p:nvSpPr>
        <p:spPr>
          <a:xfrm>
            <a:off x="88900" y="114300"/>
            <a:ext cx="2336800" cy="6629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5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82E279C-7E39-4993-AA13-27D81DD404A8}"/>
              </a:ext>
            </a:extLst>
          </p:cNvPr>
          <p:cNvSpPr/>
          <p:nvPr/>
        </p:nvSpPr>
        <p:spPr>
          <a:xfrm>
            <a:off x="6870700" y="5003800"/>
            <a:ext cx="2171700" cy="1714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B9C1BAA-9328-40D2-8101-585B7C8E1CD1}"/>
              </a:ext>
            </a:extLst>
          </p:cNvPr>
          <p:cNvSpPr/>
          <p:nvPr/>
        </p:nvSpPr>
        <p:spPr>
          <a:xfrm>
            <a:off x="3238500" y="139699"/>
            <a:ext cx="2590800" cy="1346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AE40D9C-F56D-480A-BEA1-44C003C018C1}"/>
              </a:ext>
            </a:extLst>
          </p:cNvPr>
          <p:cNvSpPr/>
          <p:nvPr/>
        </p:nvSpPr>
        <p:spPr>
          <a:xfrm>
            <a:off x="88900" y="3013710"/>
            <a:ext cx="2298700" cy="1447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62D83A-0638-4D74-BC08-F4EB4170D821}"/>
              </a:ext>
            </a:extLst>
          </p:cNvPr>
          <p:cNvSpPr/>
          <p:nvPr/>
        </p:nvSpPr>
        <p:spPr>
          <a:xfrm>
            <a:off x="6870700" y="139699"/>
            <a:ext cx="2273300" cy="7088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DA17A0AD-A43B-405B-B996-77BAD8CA30F8}"/>
              </a:ext>
            </a:extLst>
          </p:cNvPr>
          <p:cNvSpPr/>
          <p:nvPr/>
        </p:nvSpPr>
        <p:spPr>
          <a:xfrm>
            <a:off x="3536950" y="114300"/>
            <a:ext cx="2070100" cy="5054600"/>
          </a:xfrm>
          <a:prstGeom prst="round2Same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Special Thanks to: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8E54725A-77FC-491C-BA7C-308D285D1E2D}"/>
              </a:ext>
            </a:extLst>
          </p:cNvPr>
          <p:cNvSpPr/>
          <p:nvPr/>
        </p:nvSpPr>
        <p:spPr>
          <a:xfrm>
            <a:off x="6718300" y="114300"/>
            <a:ext cx="2336800" cy="1536700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ABD38C-D54B-472B-A83D-08AE6861C6C5}"/>
              </a:ext>
            </a:extLst>
          </p:cNvPr>
          <p:cNvSpPr/>
          <p:nvPr/>
        </p:nvSpPr>
        <p:spPr>
          <a:xfrm>
            <a:off x="3536950" y="5257800"/>
            <a:ext cx="2070100" cy="14859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Created by: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C4BB986-C246-4700-8B77-4800CB5FDB5D}"/>
              </a:ext>
            </a:extLst>
          </p:cNvPr>
          <p:cNvSpPr/>
          <p:nvPr/>
        </p:nvSpPr>
        <p:spPr>
          <a:xfrm>
            <a:off x="88900" y="114300"/>
            <a:ext cx="2336800" cy="6629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635685-8C33-4DA2-BCAD-5B2682574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003844"/>
              </p:ext>
            </p:extLst>
          </p:nvPr>
        </p:nvGraphicFramePr>
        <p:xfrm>
          <a:off x="6718300" y="1824455"/>
          <a:ext cx="2336800" cy="4855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448481634"/>
                    </a:ext>
                  </a:extLst>
                </a:gridCol>
              </a:tblGrid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65557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330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3824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04998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31310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311478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15855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83411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412031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36516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645360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88185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281442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361070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52575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210463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957888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F8D5A2FC-492D-441C-91D7-C20E5239D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80268"/>
              </p:ext>
            </p:extLst>
          </p:nvPr>
        </p:nvGraphicFramePr>
        <p:xfrm>
          <a:off x="88900" y="584200"/>
          <a:ext cx="2336800" cy="578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1014581099"/>
                    </a:ext>
                  </a:extLst>
                </a:gridCol>
              </a:tblGrid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927946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60630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603855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851794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051627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438818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911728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47580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921547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14876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096424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638538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709744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49607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04888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530565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382843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1689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09829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34974"/>
                  </a:ext>
                </a:extLst>
              </a:tr>
              <a:tr h="2756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68025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0AA40537-2B9B-4526-9A73-58FBD4043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583829"/>
              </p:ext>
            </p:extLst>
          </p:nvPr>
        </p:nvGraphicFramePr>
        <p:xfrm>
          <a:off x="3536950" y="497040"/>
          <a:ext cx="2070100" cy="4671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val="1014581099"/>
                    </a:ext>
                  </a:extLst>
                </a:gridCol>
              </a:tblGrid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927946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60630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603855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851794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051627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438818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911728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47580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921547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14876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096424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638538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709744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49607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289506"/>
                  </a:ext>
                </a:extLst>
              </a:tr>
              <a:tr h="29199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516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83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82E279C-7E39-4993-AA13-27D81DD404A8}"/>
              </a:ext>
            </a:extLst>
          </p:cNvPr>
          <p:cNvSpPr/>
          <p:nvPr/>
        </p:nvSpPr>
        <p:spPr>
          <a:xfrm>
            <a:off x="6870700" y="5003800"/>
            <a:ext cx="2273300" cy="1714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B9C1BAA-9328-40D2-8101-585B7C8E1CD1}"/>
              </a:ext>
            </a:extLst>
          </p:cNvPr>
          <p:cNvSpPr/>
          <p:nvPr/>
        </p:nvSpPr>
        <p:spPr>
          <a:xfrm>
            <a:off x="3238500" y="139699"/>
            <a:ext cx="2590800" cy="1346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AE40D9C-F56D-480A-BEA1-44C003C018C1}"/>
              </a:ext>
            </a:extLst>
          </p:cNvPr>
          <p:cNvSpPr/>
          <p:nvPr/>
        </p:nvSpPr>
        <p:spPr>
          <a:xfrm>
            <a:off x="88900" y="3013710"/>
            <a:ext cx="2298700" cy="1447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62D83A-0638-4D74-BC08-F4EB4170D821}"/>
              </a:ext>
            </a:extLst>
          </p:cNvPr>
          <p:cNvSpPr/>
          <p:nvPr/>
        </p:nvSpPr>
        <p:spPr>
          <a:xfrm>
            <a:off x="6870700" y="139699"/>
            <a:ext cx="2273300" cy="7088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41E7140-881B-4484-BA7E-F3F25E57E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583121"/>
              </p:ext>
            </p:extLst>
          </p:nvPr>
        </p:nvGraphicFramePr>
        <p:xfrm>
          <a:off x="6870700" y="848515"/>
          <a:ext cx="2273300" cy="4155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3300">
                  <a:extLst>
                    <a:ext uri="{9D8B030D-6E8A-4147-A177-3AD203B41FA5}">
                      <a16:colId xmlns:a16="http://schemas.microsoft.com/office/drawing/2014/main" val="2448481634"/>
                    </a:ext>
                  </a:extLst>
                </a:gridCol>
              </a:tblGrid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65557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330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3824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04998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31310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578334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32528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203748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58751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2065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558256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638010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205384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629184"/>
                  </a:ext>
                </a:extLst>
              </a:tr>
              <a:tr h="27701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29722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A497B9-56F4-4C77-A46E-C0928B978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64010"/>
              </p:ext>
            </p:extLst>
          </p:nvPr>
        </p:nvGraphicFramePr>
        <p:xfrm>
          <a:off x="3238500" y="1600200"/>
          <a:ext cx="259080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448481634"/>
                    </a:ext>
                  </a:extLst>
                </a:gridCol>
              </a:tblGrid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65557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330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3824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04998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31310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578334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32528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203748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58751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2065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618955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745126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571224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87803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14936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707906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116929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998293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778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2DCEBC-DD5D-4B62-B76B-262E3B6B1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23481"/>
              </p:ext>
            </p:extLst>
          </p:nvPr>
        </p:nvGraphicFramePr>
        <p:xfrm>
          <a:off x="88900" y="139700"/>
          <a:ext cx="22987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8700">
                  <a:extLst>
                    <a:ext uri="{9D8B030D-6E8A-4147-A177-3AD203B41FA5}">
                      <a16:colId xmlns:a16="http://schemas.microsoft.com/office/drawing/2014/main" val="2448481634"/>
                    </a:ext>
                  </a:extLst>
                </a:gridCol>
              </a:tblGrid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65557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33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3824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04998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3131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578334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32528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203748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5875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206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2C6AFF2-BDA6-431A-9E36-09F757FD1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611457"/>
              </p:ext>
            </p:extLst>
          </p:nvPr>
        </p:nvGraphicFramePr>
        <p:xfrm>
          <a:off x="88900" y="4617720"/>
          <a:ext cx="22987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8700">
                  <a:extLst>
                    <a:ext uri="{9D8B030D-6E8A-4147-A177-3AD203B41FA5}">
                      <a16:colId xmlns:a16="http://schemas.microsoft.com/office/drawing/2014/main" val="2448481634"/>
                    </a:ext>
                  </a:extLst>
                </a:gridCol>
              </a:tblGrid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3824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04998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3131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578334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32528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203748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5875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2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35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14</Words>
  <Application>Microsoft Office PowerPoint</Application>
  <PresentationFormat>Letter Paper (8.5x11 in)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C. Shoemaker</dc:creator>
  <cp:lastModifiedBy>Sally C. Shoemaker</cp:lastModifiedBy>
  <cp:revision>8</cp:revision>
  <cp:lastPrinted>2020-01-24T14:55:58Z</cp:lastPrinted>
  <dcterms:created xsi:type="dcterms:W3CDTF">2020-01-23T15:05:43Z</dcterms:created>
  <dcterms:modified xsi:type="dcterms:W3CDTF">2020-01-24T15:00:37Z</dcterms:modified>
</cp:coreProperties>
</file>