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6" d="100"/>
          <a:sy n="56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6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9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4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1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4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7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0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3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4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5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1E7B2-FDAD-45D4-856B-9F6EE019531C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0DA36-E4F1-4805-B660-3735D7BC0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4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9008">
            <a:off x="3773956" y="4307091"/>
            <a:ext cx="2507611" cy="1801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1540" y="2228040"/>
            <a:ext cx="1136460" cy="12915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0"/>
            <a:ext cx="5829300" cy="51758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to Write a Theme-Based Literary Essay</a:t>
            </a:r>
            <a:endParaRPr lang="en-US" sz="2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724619"/>
            <a:ext cx="5143500" cy="8264106"/>
          </a:xfrm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Think about the character’s motivations, problems, and lessons learned and look for patterns.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does the character want, and what gets in the way?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does the character try to solve his/her problems?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lessons does the character learn from trying to resolve the problems?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Now, what patterns can you see?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Think about the patterns you see in universal themes. Ask yourself, “What big life lessons - what themes - can readers draw from the patterns in the story?”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Then craft a claim based on one of the themes.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Search for the most compelling evidence that can support the claim, then add it to the essay like this:</a:t>
            </a:r>
          </a:p>
          <a:p>
            <a:pPr marL="628650" lvl="1" indent="-28575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Quote some parts of the text.</a:t>
            </a:r>
          </a:p>
          <a:p>
            <a:pPr marL="628650" lvl="1" indent="-28575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Story-Tell other parts.</a:t>
            </a:r>
          </a:p>
          <a:p>
            <a:pPr marL="628650" lvl="1" indent="-28575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Summarize yet other parts.</a:t>
            </a:r>
            <a:endParaRPr lang="en-US" sz="1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write an introduction to your essay, start with a universal statement about life and then transition to the text-based claim itself, focusing on the story you are writing about.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write a conclusion to your essay, show connections in at least one of these ways:</a:t>
            </a:r>
          </a:p>
          <a:p>
            <a:pPr marL="628650" lvl="1" indent="-28575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Your thesis and emphasize why the claim and evidence matter</a:t>
            </a:r>
          </a:p>
          <a:p>
            <a:pPr marL="628650" lvl="1" indent="-28575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Yourself and the life lesson you learned or realized</a:t>
            </a:r>
          </a:p>
          <a:p>
            <a:pPr marL="628650" lvl="1" indent="-28575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author’s message</a:t>
            </a:r>
          </a:p>
          <a:p>
            <a:pPr marL="628650" lvl="1" indent="-285750" algn="l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Leave readers with something to think about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070" y="213504"/>
            <a:ext cx="1030930" cy="1022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" y="119249"/>
            <a:ext cx="806076" cy="7966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2" y="3369513"/>
            <a:ext cx="838275" cy="5813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71" y="6093302"/>
            <a:ext cx="681616" cy="10049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721540" y="7098279"/>
            <a:ext cx="892475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 rot="16200000">
            <a:off x="1491831" y="-743489"/>
            <a:ext cx="4391924" cy="61355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Think about the character’s motivations, problems, and lessons learned and look for patterns.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does the character want, and what gets in the way?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does the character try to solve his/her problems?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lessons does the character learn from trying to resolve the problems?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Now, what patterns can you see?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Think about the patterns you see in universal themes. Ask yourself, “What big life lessons - what themes - can readers draw from the patterns in the story?”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Then craft a claim based on one of the themes.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Search for the most compelling evidence that can support the claim, then add it to the essay like this: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Quote some parts of the text.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Story-Tell other parts.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Summarize yet other parts.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write an introduction to your essay, start with a universal statement about life and then transition to the text-based claim itself, focusing on the story you are writing about.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write a conclusion to your essay, show connections in at least one of these ways: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Your thesis and emphasize why the claim and evidence matter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Yourself and the life lesson you learned or realized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author’s message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Leave readers with something to think about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 rot="16200000">
            <a:off x="-2553421" y="821127"/>
            <a:ext cx="5829300" cy="5175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to Write a Theme-Based Literary Essay</a:t>
            </a: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 rot="16200000">
            <a:off x="1491831" y="3880269"/>
            <a:ext cx="4391924" cy="61355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Think about the character’s motivations, problems, and lessons learned and look for patterns.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does the character want, and what gets in the way?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does the character try to solve his/her problems?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What lessons does the character learn from trying to resolve the problems?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Now, what patterns can you see?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Think about the patterns you see in universal themes. Ask yourself, “What big life lessons - what themes - can readers draw from the patterns in the story?”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Then craft a claim based on one of the themes.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Search for the most compelling evidence that can support the claim, then add it to the essay like this: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Quote some parts of the text.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Story-Tell other parts.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Summarize yet other parts.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write an introduction to your essay, start with a universal statement about life and then transition to the text-based claim itself, focusing on the story you are writing about.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To write a conclusion to your essay, show connections in at least one of these ways: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Your thesis and emphasize why the claim and evidence matter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Yourself and the life lesson you learned or realized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The author’s message</a:t>
            </a:r>
          </a:p>
          <a:p>
            <a:pPr marL="628650" lvl="1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Leave readers with something to think about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16200000">
            <a:off x="-2519995" y="5572664"/>
            <a:ext cx="5829300" cy="51758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How to Write a Theme-Based Literary Essay</a:t>
            </a:r>
            <a:endParaRPr lang="en-US" sz="2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40812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681</Words>
  <Application>Microsoft Office PowerPoint</Application>
  <PresentationFormat>Letter Paper (8.5x11 in)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Wingdings</vt:lpstr>
      <vt:lpstr>Office Theme</vt:lpstr>
      <vt:lpstr>How to Write a Theme-Based Literary Essay</vt:lpstr>
      <vt:lpstr>PowerPoint Presentation</vt:lpstr>
    </vt:vector>
  </TitlesOfParts>
  <Company>Paulding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Theme-Based Literary Essay</dc:title>
  <dc:creator>Sally Shoemaker</dc:creator>
  <cp:lastModifiedBy>Sally Shoemaker</cp:lastModifiedBy>
  <cp:revision>3</cp:revision>
  <dcterms:created xsi:type="dcterms:W3CDTF">2015-11-30T18:16:56Z</dcterms:created>
  <dcterms:modified xsi:type="dcterms:W3CDTF">2015-11-30T18:38:26Z</dcterms:modified>
</cp:coreProperties>
</file>