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23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3680-7DE9-4E5B-8EE1-6E6771FB3793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7738-95F8-4E97-9083-2548D17010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36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3680-7DE9-4E5B-8EE1-6E6771FB3793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7738-95F8-4E97-9083-2548D17010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4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3680-7DE9-4E5B-8EE1-6E6771FB3793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7738-95F8-4E97-9083-2548D17010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36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3680-7DE9-4E5B-8EE1-6E6771FB3793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7738-95F8-4E97-9083-2548D17010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9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3680-7DE9-4E5B-8EE1-6E6771FB3793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7738-95F8-4E97-9083-2548D17010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6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3680-7DE9-4E5B-8EE1-6E6771FB3793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7738-95F8-4E97-9083-2548D17010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42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3680-7DE9-4E5B-8EE1-6E6771FB3793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7738-95F8-4E97-9083-2548D17010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3680-7DE9-4E5B-8EE1-6E6771FB3793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7738-95F8-4E97-9083-2548D17010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8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3680-7DE9-4E5B-8EE1-6E6771FB3793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7738-95F8-4E97-9083-2548D17010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01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3680-7DE9-4E5B-8EE1-6E6771FB3793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7738-95F8-4E97-9083-2548D17010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1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3680-7DE9-4E5B-8EE1-6E6771FB3793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7738-95F8-4E97-9083-2548D17010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E3680-7DE9-4E5B-8EE1-6E6771FB3793}" type="datetimeFigureOut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57738-95F8-4E97-9083-2548D17010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2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5" y="0"/>
            <a:ext cx="6451094" cy="14630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8025" y="1680607"/>
            <a:ext cx="64510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Each students is required to read and complete activities in Myon a minimum of 20 minutes each night or a total of 1 ½ hours per week. The program reports student activity to the instructor. Grades will be based on these reports.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8027" y="4612846"/>
            <a:ext cx="4235958" cy="23548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Grading Scale: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Grades will be posted every four (4) weeks.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6 hours = 100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5 hours = 90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4 hours = 80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3 hours = 70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2 hours = 60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1 hours = 50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Less than 1 hour = 40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43985" y="4612846"/>
            <a:ext cx="2176272" cy="23548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Myon Reading should be completed at home as part of weekly homework. Lexile Reading Goals: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: 950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: 1050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8th: 1200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8026" y="6967728"/>
            <a:ext cx="4235959" cy="189165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Lexile Reading Levels</a:t>
            </a:r>
          </a:p>
          <a:p>
            <a:pPr lvl="0"/>
            <a:r>
              <a:rPr lang="en-US" dirty="0">
                <a:solidFill>
                  <a:prstClr val="black"/>
                </a:solidFill>
                <a:cs typeface="JasmineUPC" panose="02020603050405020304" pitchFamily="18" charset="-34"/>
              </a:rPr>
              <a:t>  420-820   	2</a:t>
            </a:r>
            <a:r>
              <a:rPr lang="en-US" baseline="30000" dirty="0">
                <a:solidFill>
                  <a:prstClr val="black"/>
                </a:solidFill>
                <a:cs typeface="JasmineUPC" panose="02020603050405020304" pitchFamily="18" charset="-34"/>
              </a:rPr>
              <a:t>nd</a:t>
            </a:r>
            <a:r>
              <a:rPr lang="en-US" dirty="0">
                <a:solidFill>
                  <a:prstClr val="black"/>
                </a:solidFill>
                <a:cs typeface="JasmineUPC" panose="02020603050405020304" pitchFamily="18" charset="-34"/>
              </a:rPr>
              <a:t> – 3</a:t>
            </a:r>
            <a:r>
              <a:rPr lang="en-US" baseline="30000" dirty="0">
                <a:solidFill>
                  <a:prstClr val="black"/>
                </a:solidFill>
                <a:cs typeface="JasmineUPC" panose="02020603050405020304" pitchFamily="18" charset="-34"/>
              </a:rPr>
              <a:t>rd</a:t>
            </a:r>
            <a:r>
              <a:rPr lang="en-US" dirty="0">
                <a:solidFill>
                  <a:prstClr val="black"/>
                </a:solidFill>
                <a:cs typeface="JasmineUPC" panose="02020603050405020304" pitchFamily="18" charset="-34"/>
              </a:rPr>
              <a:t> Grade</a:t>
            </a:r>
          </a:p>
          <a:p>
            <a:pPr lvl="0"/>
            <a:r>
              <a:rPr lang="en-US" dirty="0">
                <a:solidFill>
                  <a:prstClr val="black"/>
                </a:solidFill>
                <a:cs typeface="JasmineUPC" panose="02020603050405020304" pitchFamily="18" charset="-34"/>
              </a:rPr>
              <a:t>  740-1010  	4</a:t>
            </a:r>
            <a:r>
              <a:rPr lang="en-US" baseline="30000" dirty="0">
                <a:solidFill>
                  <a:prstClr val="black"/>
                </a:solidFill>
                <a:cs typeface="JasmineUPC" panose="02020603050405020304" pitchFamily="18" charset="-34"/>
              </a:rPr>
              <a:t>th</a:t>
            </a:r>
            <a:r>
              <a:rPr lang="en-US" dirty="0">
                <a:solidFill>
                  <a:prstClr val="black"/>
                </a:solidFill>
                <a:cs typeface="JasmineUPC" panose="02020603050405020304" pitchFamily="18" charset="-34"/>
              </a:rPr>
              <a:t> – 5</a:t>
            </a:r>
            <a:r>
              <a:rPr lang="en-US" baseline="30000" dirty="0">
                <a:solidFill>
                  <a:prstClr val="black"/>
                </a:solidFill>
                <a:cs typeface="JasmineUPC" panose="02020603050405020304" pitchFamily="18" charset="-34"/>
              </a:rPr>
              <a:t>th</a:t>
            </a:r>
            <a:r>
              <a:rPr lang="en-US" dirty="0">
                <a:solidFill>
                  <a:prstClr val="black"/>
                </a:solidFill>
                <a:cs typeface="JasmineUPC" panose="02020603050405020304" pitchFamily="18" charset="-34"/>
              </a:rPr>
              <a:t> Grade</a:t>
            </a:r>
          </a:p>
          <a:p>
            <a:pPr lvl="0"/>
            <a:r>
              <a:rPr lang="en-US" dirty="0">
                <a:solidFill>
                  <a:prstClr val="black"/>
                </a:solidFill>
                <a:cs typeface="JasmineUPC" panose="02020603050405020304" pitchFamily="18" charset="-34"/>
              </a:rPr>
              <a:t>  925-1185	6</a:t>
            </a:r>
            <a:r>
              <a:rPr lang="en-US" baseline="30000" dirty="0">
                <a:solidFill>
                  <a:prstClr val="black"/>
                </a:solidFill>
                <a:cs typeface="JasmineUPC" panose="02020603050405020304" pitchFamily="18" charset="-34"/>
              </a:rPr>
              <a:t>th</a:t>
            </a:r>
            <a:r>
              <a:rPr lang="en-US" dirty="0">
                <a:solidFill>
                  <a:prstClr val="black"/>
                </a:solidFill>
                <a:cs typeface="JasmineUPC" panose="02020603050405020304" pitchFamily="18" charset="-34"/>
              </a:rPr>
              <a:t> – 8</a:t>
            </a:r>
            <a:r>
              <a:rPr lang="en-US" baseline="30000" dirty="0">
                <a:solidFill>
                  <a:prstClr val="black"/>
                </a:solidFill>
                <a:cs typeface="JasmineUPC" panose="02020603050405020304" pitchFamily="18" charset="-34"/>
              </a:rPr>
              <a:t>th</a:t>
            </a:r>
            <a:r>
              <a:rPr lang="en-US" dirty="0">
                <a:solidFill>
                  <a:prstClr val="black"/>
                </a:solidFill>
                <a:cs typeface="JasmineUPC" panose="02020603050405020304" pitchFamily="18" charset="-34"/>
              </a:rPr>
              <a:t> Grade</a:t>
            </a:r>
          </a:p>
          <a:p>
            <a:pPr lvl="0"/>
            <a:r>
              <a:rPr lang="en-US" dirty="0">
                <a:solidFill>
                  <a:prstClr val="black"/>
                </a:solidFill>
                <a:cs typeface="JasmineUPC" panose="02020603050405020304" pitchFamily="18" charset="-34"/>
              </a:rPr>
              <a:t>  1050-1335	9</a:t>
            </a:r>
            <a:r>
              <a:rPr lang="en-US" baseline="30000" dirty="0">
                <a:solidFill>
                  <a:prstClr val="black"/>
                </a:solidFill>
                <a:cs typeface="JasmineUPC" panose="02020603050405020304" pitchFamily="18" charset="-34"/>
              </a:rPr>
              <a:t>th</a:t>
            </a:r>
            <a:r>
              <a:rPr lang="en-US" dirty="0">
                <a:solidFill>
                  <a:prstClr val="black"/>
                </a:solidFill>
                <a:cs typeface="JasmineUPC" panose="02020603050405020304" pitchFamily="18" charset="-34"/>
              </a:rPr>
              <a:t> – 10</a:t>
            </a:r>
            <a:r>
              <a:rPr lang="en-US" baseline="30000" dirty="0">
                <a:solidFill>
                  <a:prstClr val="black"/>
                </a:solidFill>
                <a:cs typeface="JasmineUPC" panose="02020603050405020304" pitchFamily="18" charset="-34"/>
              </a:rPr>
              <a:t>th</a:t>
            </a:r>
            <a:r>
              <a:rPr lang="en-US" dirty="0">
                <a:solidFill>
                  <a:prstClr val="black"/>
                </a:solidFill>
                <a:cs typeface="JasmineUPC" panose="02020603050405020304" pitchFamily="18" charset="-34"/>
              </a:rPr>
              <a:t> Grade</a:t>
            </a:r>
          </a:p>
          <a:p>
            <a:pPr lvl="0"/>
            <a:r>
              <a:rPr lang="en-US" dirty="0">
                <a:solidFill>
                  <a:prstClr val="black"/>
                </a:solidFill>
                <a:cs typeface="JasmineUPC" panose="02020603050405020304" pitchFamily="18" charset="-34"/>
              </a:rPr>
              <a:t>  1185-1385	11</a:t>
            </a:r>
            <a:r>
              <a:rPr lang="en-US" baseline="30000" dirty="0">
                <a:solidFill>
                  <a:prstClr val="black"/>
                </a:solidFill>
                <a:cs typeface="JasmineUPC" panose="02020603050405020304" pitchFamily="18" charset="-34"/>
              </a:rPr>
              <a:t>th</a:t>
            </a:r>
            <a:r>
              <a:rPr lang="en-US" dirty="0">
                <a:solidFill>
                  <a:prstClr val="black"/>
                </a:solidFill>
                <a:cs typeface="JasmineUPC" panose="02020603050405020304" pitchFamily="18" charset="-34"/>
              </a:rPr>
              <a:t> – C.C.R.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236" y="7122344"/>
            <a:ext cx="1481769" cy="172873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08025" y="1617657"/>
            <a:ext cx="6412232" cy="11213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8025" y="2818007"/>
            <a:ext cx="64510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1. Go to www.Paulding.k12.ga.us/domain/35 – Our School Webpage</a:t>
            </a:r>
          </a:p>
          <a:p>
            <a:r>
              <a:rPr lang="en-US" sz="1600" dirty="0"/>
              <a:t>2. Click on Student Resources, Learning Resources, and Select </a:t>
            </a:r>
            <a:r>
              <a:rPr lang="en-US" sz="1600" dirty="0" err="1"/>
              <a:t>Myon</a:t>
            </a:r>
            <a:r>
              <a:rPr lang="en-US" sz="1600" dirty="0"/>
              <a:t> Icon</a:t>
            </a:r>
          </a:p>
          <a:p>
            <a:r>
              <a:rPr lang="en-US" sz="1600" dirty="0"/>
              <a:t>3. Click Active Directory</a:t>
            </a:r>
          </a:p>
          <a:p>
            <a:r>
              <a:rPr lang="en-US" sz="1600" dirty="0"/>
              <a:t>4.Log in Information: Username: Student # Password: First Initial + Last Initials (both upper case) + spms19 (lower case) </a:t>
            </a:r>
          </a:p>
          <a:p>
            <a:r>
              <a:rPr lang="en-US" sz="1600"/>
              <a:t>Example</a:t>
            </a:r>
            <a:r>
              <a:rPr lang="en-US" sz="1600" dirty="0"/>
              <a:t>: User Name: 12345 Initials for John Doe Password</a:t>
            </a:r>
            <a:r>
              <a:rPr lang="en-US" sz="1600"/>
              <a:t>: JDspms19  </a:t>
            </a:r>
            <a:r>
              <a:rPr lang="en-US" sz="1600" dirty="0"/>
              <a:t>email: 12345@Paulding.k12.ga.us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1168" y="2738996"/>
            <a:ext cx="6419089" cy="18738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27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212</Words>
  <Application>Microsoft Office PowerPoint</Application>
  <PresentationFormat>Letter Paper (8.5x11 in)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JasmineUPC</vt:lpstr>
      <vt:lpstr>Office Theme</vt:lpstr>
      <vt:lpstr>PowerPoint Presentation</vt:lpstr>
    </vt:vector>
  </TitlesOfParts>
  <Company>Paulding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Shoemaker</dc:creator>
  <cp:lastModifiedBy>Sally C. Shoemaker</cp:lastModifiedBy>
  <cp:revision>13</cp:revision>
  <cp:lastPrinted>2017-02-07T15:54:45Z</cp:lastPrinted>
  <dcterms:created xsi:type="dcterms:W3CDTF">2016-08-15T12:46:09Z</dcterms:created>
  <dcterms:modified xsi:type="dcterms:W3CDTF">2018-07-31T22:02:55Z</dcterms:modified>
</cp:coreProperties>
</file>