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82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4A40-716D-4093-93C9-FFA19B7FA9E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2EC6-F4D7-44E3-8FC8-0050FE71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1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3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8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5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5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B764-A1BB-44F4-8D21-0FB833B55E0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7623-37DD-436D-8A57-5085360A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97" y="457201"/>
            <a:ext cx="602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Stem Words</a:t>
            </a:r>
          </a:p>
          <a:p>
            <a:pPr algn="ctr"/>
            <a:r>
              <a:rPr lang="en-US" sz="1600" dirty="0" smtClean="0"/>
              <a:t>Add new words to this chart that use the stem  from your vocabulary list . Make sure to  use the correct meaning and give the definition of the word you selected.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1833562"/>
          <a:ext cx="5614987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075"/>
                <a:gridCol w="1263371"/>
                <a:gridCol w="1544121"/>
                <a:gridCol w="1842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3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Shoemaker</dc:creator>
  <cp:lastModifiedBy>Sally Shoemaker</cp:lastModifiedBy>
  <cp:revision>1</cp:revision>
  <dcterms:created xsi:type="dcterms:W3CDTF">2016-09-15T14:45:50Z</dcterms:created>
  <dcterms:modified xsi:type="dcterms:W3CDTF">2016-09-15T14:46:21Z</dcterms:modified>
</cp:coreProperties>
</file>