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5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5F26D-564F-450D-9F25-E53F3F864B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8D5E6-4F7C-4F27-93BE-06CC3C98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2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6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2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7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6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7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7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5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1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6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8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2654-E9DA-44F7-9CAD-BA21311BFDE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46BC-4E20-4FF2-B376-948F030BE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6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486" y="0"/>
            <a:ext cx="5829300" cy="69807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Vocabulary Trees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814" y="2974434"/>
            <a:ext cx="3007106" cy="1778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814" y="1196306"/>
            <a:ext cx="3007106" cy="17781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3325" y="559576"/>
            <a:ext cx="622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ndalus" panose="02020603050405020304" pitchFamily="18" charset="-78"/>
                <a:cs typeface="Andalus" panose="02020603050405020304" pitchFamily="18" charset="-78"/>
              </a:rPr>
              <a:t>Complete the tree by adding your vocabulary word to the trunk, definitions to the roots,  and fill the branches with at least 8 related words, information and examples.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54945"/>
            <a:ext cx="3007106" cy="17781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088" y="3074466"/>
            <a:ext cx="3007106" cy="17781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088" y="1109727"/>
            <a:ext cx="3007106" cy="17781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814" y="6931484"/>
            <a:ext cx="3007106" cy="17781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814" y="5153356"/>
            <a:ext cx="3007106" cy="17781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6111995"/>
            <a:ext cx="3007106" cy="177812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088" y="7031516"/>
            <a:ext cx="3007106" cy="17781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088" y="5066777"/>
            <a:ext cx="3007106" cy="177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97" y="457201"/>
            <a:ext cx="602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Stem Words</a:t>
            </a:r>
          </a:p>
          <a:p>
            <a:pPr algn="ctr"/>
            <a:r>
              <a:rPr lang="en-US" sz="1600" dirty="0"/>
              <a:t>Add new words to this chart that use the stem  from your vocabulary list . Make sure to  use the correct meaning and give the definition of the word you selected.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1833562"/>
          <a:ext cx="5614987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8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486" y="0"/>
            <a:ext cx="5829300" cy="69807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Vocabulary Trees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846" y="6530690"/>
            <a:ext cx="3997154" cy="23635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294" y="6528789"/>
            <a:ext cx="3999323" cy="23654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559" y="3842072"/>
            <a:ext cx="3997154" cy="23635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846" y="1478520"/>
            <a:ext cx="3997154" cy="23635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294" y="1580817"/>
            <a:ext cx="3997154" cy="23635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486" y="623490"/>
            <a:ext cx="622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ndalus" panose="02020603050405020304" pitchFamily="18" charset="-78"/>
                <a:cs typeface="Andalus" panose="02020603050405020304" pitchFamily="18" charset="-78"/>
              </a:rPr>
              <a:t>Complete the tree by adding your vocabulary word to the trunk, definitions to the roots, and fill the branches with at least 8 related words, information and examples.</a:t>
            </a:r>
          </a:p>
        </p:txBody>
      </p:sp>
    </p:spTree>
    <p:extLst>
      <p:ext uri="{BB962C8B-B14F-4D97-AF65-F5344CB8AC3E}">
        <p14:creationId xmlns:p14="http://schemas.microsoft.com/office/powerpoint/2010/main" val="301838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97" y="457201"/>
            <a:ext cx="602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Stem Words</a:t>
            </a:r>
          </a:p>
          <a:p>
            <a:pPr algn="ctr"/>
            <a:r>
              <a:rPr lang="en-US" sz="1600" dirty="0"/>
              <a:t>Add new words to this chart that use the stem  from your vocabulary list . Make sure to  use the correct meaning and give the definition of the word you selected.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1833562"/>
          <a:ext cx="5614987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1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148</Words>
  <Application>Microsoft Office PowerPoint</Application>
  <PresentationFormat>Letter Paper (8.5x11 in)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Calibri Light</vt:lpstr>
      <vt:lpstr>Office Theme</vt:lpstr>
      <vt:lpstr>Vocabulary Trees</vt:lpstr>
      <vt:lpstr>PowerPoint Presentation</vt:lpstr>
      <vt:lpstr>Vocabulary Trees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C. Shoemaker</dc:creator>
  <cp:lastModifiedBy>Sally C. Shoemaker</cp:lastModifiedBy>
  <cp:revision>6</cp:revision>
  <cp:lastPrinted>2016-08-11T14:49:48Z</cp:lastPrinted>
  <dcterms:created xsi:type="dcterms:W3CDTF">2016-08-11T14:26:27Z</dcterms:created>
  <dcterms:modified xsi:type="dcterms:W3CDTF">2016-10-11T21:11:53Z</dcterms:modified>
</cp:coreProperties>
</file>