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9" r:id="rId3"/>
    <p:sldId id="257" r:id="rId4"/>
    <p:sldId id="260" r:id="rId5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7" d="100"/>
          <a:sy n="67" d="100"/>
        </p:scale>
        <p:origin x="-2040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D59269-2BCF-4F8E-98CB-114FF925BB72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CC13E-B6A2-49AC-82DE-1D6ED7F305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CC13E-B6A2-49AC-82DE-1D6ED7F30584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A4982-F7EF-4B67-ADE3-FC8E903EE7F8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CC13E-B6A2-49AC-82DE-1D6ED7F30584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A4982-F7EF-4B67-ADE3-FC8E903EE7F8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667B-7C51-44EA-A635-CAC0F3E74B9A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B5C11-7224-4C76-9439-EF639E4CC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6128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667B-7C51-44EA-A635-CAC0F3E74B9A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B5C11-7224-4C76-9439-EF639E4CC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4458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667B-7C51-44EA-A635-CAC0F3E74B9A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B5C11-7224-4C76-9439-EF639E4CC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4447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667B-7C51-44EA-A635-CAC0F3E74B9A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B5C11-7224-4C76-9439-EF639E4CC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6624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667B-7C51-44EA-A635-CAC0F3E74B9A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B5C11-7224-4C76-9439-EF639E4CC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0686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667B-7C51-44EA-A635-CAC0F3E74B9A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B5C11-7224-4C76-9439-EF639E4CC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0238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667B-7C51-44EA-A635-CAC0F3E74B9A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B5C11-7224-4C76-9439-EF639E4CC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8816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667B-7C51-44EA-A635-CAC0F3E74B9A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B5C11-7224-4C76-9439-EF639E4CC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9276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667B-7C51-44EA-A635-CAC0F3E74B9A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B5C11-7224-4C76-9439-EF639E4CC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7461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667B-7C51-44EA-A635-CAC0F3E74B9A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B5C11-7224-4C76-9439-EF639E4CC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1752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667B-7C51-44EA-A635-CAC0F3E74B9A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B5C11-7224-4C76-9439-EF639E4CC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0234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0667B-7C51-44EA-A635-CAC0F3E74B9A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B5C11-7224-4C76-9439-EF639E4CC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3566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4569" y="1"/>
            <a:ext cx="5829300" cy="37956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Word Cubes - For Five Words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469" y="379563"/>
            <a:ext cx="5143500" cy="44214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Use the model cube as a guide to place vocabulary words and their components on the cubes.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19836" y="1043336"/>
            <a:ext cx="11770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 Synonyms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 rot="5400000">
            <a:off x="1747911" y="1857048"/>
            <a:ext cx="12221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2  Antonyms</a:t>
            </a:r>
            <a:endParaRPr lang="en-US" sz="1600" dirty="0"/>
          </a:p>
        </p:txBody>
      </p:sp>
      <p:sp>
        <p:nvSpPr>
          <p:cNvPr id="10" name="Cube 9"/>
          <p:cNvSpPr/>
          <p:nvPr/>
        </p:nvSpPr>
        <p:spPr>
          <a:xfrm>
            <a:off x="4259916" y="6515101"/>
            <a:ext cx="1983722" cy="2239264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0" name="Cube 29"/>
          <p:cNvSpPr/>
          <p:nvPr/>
        </p:nvSpPr>
        <p:spPr>
          <a:xfrm>
            <a:off x="697566" y="6553201"/>
            <a:ext cx="1983722" cy="2239264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1" name="Cube 30"/>
          <p:cNvSpPr/>
          <p:nvPr/>
        </p:nvSpPr>
        <p:spPr>
          <a:xfrm>
            <a:off x="683278" y="3767138"/>
            <a:ext cx="1983722" cy="2239264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2" name="Cube 31"/>
          <p:cNvSpPr/>
          <p:nvPr/>
        </p:nvSpPr>
        <p:spPr>
          <a:xfrm>
            <a:off x="4455178" y="3638551"/>
            <a:ext cx="1983722" cy="2239264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3" name="Cube 32"/>
          <p:cNvSpPr/>
          <p:nvPr/>
        </p:nvSpPr>
        <p:spPr>
          <a:xfrm>
            <a:off x="4402790" y="857251"/>
            <a:ext cx="1983722" cy="2239264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4" name="Cube 33"/>
          <p:cNvSpPr/>
          <p:nvPr/>
        </p:nvSpPr>
        <p:spPr>
          <a:xfrm>
            <a:off x="602316" y="942976"/>
            <a:ext cx="1983722" cy="2239264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42938" y="1877110"/>
            <a:ext cx="13573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Word &amp;</a:t>
            </a:r>
          </a:p>
          <a:p>
            <a:pPr algn="ctr"/>
            <a:r>
              <a:rPr lang="en-US" dirty="0" smtClean="0"/>
              <a:t>Definition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67907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5597" y="457201"/>
            <a:ext cx="60280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Stem Words</a:t>
            </a:r>
          </a:p>
          <a:p>
            <a:pPr algn="ctr"/>
            <a:r>
              <a:rPr lang="en-US" sz="1600" dirty="0" smtClean="0"/>
              <a:t>Add new words to this chart that use the stem  from your vocabulary list . Make sure to  use the correct meaning and give the definition of the word you selected.</a:t>
            </a:r>
            <a:endParaRPr lang="en-US" sz="1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57225" y="1833562"/>
          <a:ext cx="5614987" cy="5857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5075"/>
                <a:gridCol w="1263371"/>
                <a:gridCol w="1544121"/>
                <a:gridCol w="18424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NEW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4569" y="1"/>
            <a:ext cx="5829300" cy="37956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Word Cubes - For Ten Words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469" y="379563"/>
            <a:ext cx="5143500" cy="44214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Use the model cube as a guide to place vocabulary words and their components on the cubes.</a:t>
            </a:r>
            <a:endParaRPr lang="en-US" dirty="0"/>
          </a:p>
        </p:txBody>
      </p:sp>
      <p:sp>
        <p:nvSpPr>
          <p:cNvPr id="4" name="Cube 3"/>
          <p:cNvSpPr/>
          <p:nvPr/>
        </p:nvSpPr>
        <p:spPr>
          <a:xfrm>
            <a:off x="2631141" y="821705"/>
            <a:ext cx="1610511" cy="1679955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Word &amp;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Definition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0001" y="857598"/>
            <a:ext cx="10527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 Synonyms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 rot="5400000">
            <a:off x="3541139" y="1558111"/>
            <a:ext cx="10932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2  Antonyms</a:t>
            </a:r>
            <a:endParaRPr lang="en-US" sz="1400" dirty="0"/>
          </a:p>
        </p:txBody>
      </p:sp>
      <p:sp>
        <p:nvSpPr>
          <p:cNvPr id="7" name="Cube 6"/>
          <p:cNvSpPr/>
          <p:nvPr/>
        </p:nvSpPr>
        <p:spPr>
          <a:xfrm>
            <a:off x="4739129" y="821703"/>
            <a:ext cx="1610511" cy="1679955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Cube 7"/>
          <p:cNvSpPr/>
          <p:nvPr/>
        </p:nvSpPr>
        <p:spPr>
          <a:xfrm>
            <a:off x="380921" y="821704"/>
            <a:ext cx="1610511" cy="1679955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Cube 8"/>
          <p:cNvSpPr/>
          <p:nvPr/>
        </p:nvSpPr>
        <p:spPr>
          <a:xfrm>
            <a:off x="371025" y="3075550"/>
            <a:ext cx="1610511" cy="1679955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Cube 9"/>
          <p:cNvSpPr/>
          <p:nvPr/>
        </p:nvSpPr>
        <p:spPr>
          <a:xfrm>
            <a:off x="2541199" y="3625057"/>
            <a:ext cx="1610511" cy="1679955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Cube 10"/>
          <p:cNvSpPr/>
          <p:nvPr/>
        </p:nvSpPr>
        <p:spPr>
          <a:xfrm>
            <a:off x="4739128" y="3063358"/>
            <a:ext cx="1610511" cy="1679955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2" name="Cube 21"/>
          <p:cNvSpPr/>
          <p:nvPr/>
        </p:nvSpPr>
        <p:spPr>
          <a:xfrm>
            <a:off x="2555077" y="6144989"/>
            <a:ext cx="1610511" cy="1679955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5" name="Cube 24"/>
          <p:cNvSpPr/>
          <p:nvPr/>
        </p:nvSpPr>
        <p:spPr>
          <a:xfrm>
            <a:off x="4739128" y="5185966"/>
            <a:ext cx="1610511" cy="1679955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6" name="Cube 25"/>
          <p:cNvSpPr/>
          <p:nvPr/>
        </p:nvSpPr>
        <p:spPr>
          <a:xfrm>
            <a:off x="371024" y="5185963"/>
            <a:ext cx="1610511" cy="1679955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7" name="Cube 26"/>
          <p:cNvSpPr/>
          <p:nvPr/>
        </p:nvSpPr>
        <p:spPr>
          <a:xfrm>
            <a:off x="422995" y="7298341"/>
            <a:ext cx="1610511" cy="1679955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9" name="Cube 28"/>
          <p:cNvSpPr/>
          <p:nvPr/>
        </p:nvSpPr>
        <p:spPr>
          <a:xfrm>
            <a:off x="4788343" y="7298341"/>
            <a:ext cx="1610511" cy="1679955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0150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5597" y="457201"/>
            <a:ext cx="60280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Stem Words</a:t>
            </a:r>
          </a:p>
          <a:p>
            <a:pPr algn="ctr"/>
            <a:r>
              <a:rPr lang="en-US" sz="1600" dirty="0" smtClean="0"/>
              <a:t>Add new words to this chart that use the stem  from your vocabulary list . Make sure to  use the correct meaning and give the definition of the word you selected.</a:t>
            </a:r>
            <a:endParaRPr lang="en-US" sz="1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57225" y="1833562"/>
          <a:ext cx="5614987" cy="5857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5075"/>
                <a:gridCol w="1263371"/>
                <a:gridCol w="1544121"/>
                <a:gridCol w="18424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NEW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217</TotalTime>
  <Words>144</Words>
  <Application>Microsoft Office PowerPoint</Application>
  <PresentationFormat>Letter Paper (8.5x11 in)</PresentationFormat>
  <Paragraphs>52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Word Cubes - For Five Words</vt:lpstr>
      <vt:lpstr>Slide 2</vt:lpstr>
      <vt:lpstr>Word Cubes - For Ten Words</vt:lpstr>
      <vt:lpstr>Slide 4</vt:lpstr>
    </vt:vector>
  </TitlesOfParts>
  <Company>Paulding County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Cubes</dc:title>
  <dc:creator>Sally Shoemaker</dc:creator>
  <cp:lastModifiedBy>Sally Rosser</cp:lastModifiedBy>
  <cp:revision>7</cp:revision>
  <cp:lastPrinted>2015-09-03T17:28:16Z</cp:lastPrinted>
  <dcterms:created xsi:type="dcterms:W3CDTF">2015-09-03T16:38:21Z</dcterms:created>
  <dcterms:modified xsi:type="dcterms:W3CDTF">2016-08-08T02:41:28Z</dcterms:modified>
</cp:coreProperties>
</file>