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4770" cy="457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1"/>
            <a:ext cx="3024770" cy="457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1CC32-7389-4831-A936-43B81B258F01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828"/>
            <a:ext cx="3024770" cy="4575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4828"/>
            <a:ext cx="3024770" cy="4575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C6181-63C1-42B2-8B0F-7ACC76B5F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014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523AC-FF47-48F7-87C9-8A82DBDA7AC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343400"/>
            <a:ext cx="55832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685213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DE522-6515-4A89-B36C-8205F6CB9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150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E522-6515-4A89-B36C-8205F6CB9E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28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A4982-F7EF-4B67-ADE3-FC8E903EE7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E522-6515-4A89-B36C-8205F6CB9E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220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1A7E2-A4D0-4761-925E-4BD0B9F16A26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F6872-73F8-46F3-A78A-73A56CAC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stellar" pitchFamily="18" charset="0"/>
              </a:rPr>
              <a:t>Word Map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2971800"/>
            <a:ext cx="2362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WORD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946289"/>
            <a:ext cx="2514600" cy="17207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Example sentence where the word is found </a:t>
            </a:r>
            <a:r>
              <a:rPr lang="en-US" b="1" u="sng" dirty="0" smtClean="0">
                <a:solidFill>
                  <a:schemeClr val="tx1"/>
                </a:solidFill>
              </a:rPr>
              <a:t>COPIED</a:t>
            </a:r>
            <a:r>
              <a:rPr lang="en-US" b="1" dirty="0" smtClean="0">
                <a:solidFill>
                  <a:schemeClr val="tx1"/>
                </a:solidFill>
              </a:rPr>
              <a:t> from the Text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3618707"/>
            <a:ext cx="2667000" cy="14866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Example sentence using the vocabulary word. This needs to be  in </a:t>
            </a:r>
            <a:r>
              <a:rPr lang="en-US" sz="1400" b="1" u="sng" dirty="0" smtClean="0">
                <a:solidFill>
                  <a:schemeClr val="tx1"/>
                </a:solidFill>
              </a:rPr>
              <a:t>Your Own Words </a:t>
            </a:r>
            <a:r>
              <a:rPr lang="en-US" sz="1400" b="1" dirty="0" smtClean="0">
                <a:solidFill>
                  <a:schemeClr val="tx1"/>
                </a:solidFill>
              </a:rPr>
              <a:t>and show the meaning of the word.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400" y="1371600"/>
            <a:ext cx="2362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 2 Synonyms or </a:t>
            </a:r>
            <a:r>
              <a:rPr lang="en-US" sz="1600" b="1" u="sng" dirty="0" smtClean="0">
                <a:solidFill>
                  <a:schemeClr val="tx1"/>
                </a:solidFill>
              </a:rPr>
              <a:t>words</a:t>
            </a:r>
            <a:r>
              <a:rPr lang="en-US" sz="1600" b="1" dirty="0" smtClean="0">
                <a:solidFill>
                  <a:schemeClr val="tx1"/>
                </a:solidFill>
              </a:rPr>
              <a:t> that have the same or similar meaning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" y="3886200"/>
            <a:ext cx="2362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 Antonyms or </a:t>
            </a:r>
            <a:r>
              <a:rPr lang="en-US" sz="1600" b="1" u="sng" dirty="0" smtClean="0">
                <a:solidFill>
                  <a:schemeClr val="tx1"/>
                </a:solidFill>
              </a:rPr>
              <a:t>words</a:t>
            </a:r>
            <a:r>
              <a:rPr lang="en-US" sz="1600" b="1" dirty="0" smtClean="0">
                <a:solidFill>
                  <a:schemeClr val="tx1"/>
                </a:solidFill>
              </a:rPr>
              <a:t> that have the opposite  meaning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1"/>
            <a:endCxn id="7" idx="5"/>
          </p:cNvCxnSpPr>
          <p:nvPr/>
        </p:nvCxnSpPr>
        <p:spPr>
          <a:xfrm flipH="1" flipV="1">
            <a:off x="3311664" y="2477293"/>
            <a:ext cx="387072" cy="684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7"/>
            <a:endCxn id="5" idx="3"/>
          </p:cNvCxnSpPr>
          <p:nvPr/>
        </p:nvCxnSpPr>
        <p:spPr>
          <a:xfrm flipV="1">
            <a:off x="5369064" y="2415008"/>
            <a:ext cx="409391" cy="746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8" idx="7"/>
          </p:cNvCxnSpPr>
          <p:nvPr/>
        </p:nvCxnSpPr>
        <p:spPr>
          <a:xfrm flipH="1" flipV="1">
            <a:off x="2397264" y="4075907"/>
            <a:ext cx="1301472" cy="1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6" idx="1"/>
          </p:cNvCxnSpPr>
          <p:nvPr/>
        </p:nvCxnSpPr>
        <p:spPr>
          <a:xfrm flipV="1">
            <a:off x="5369064" y="3836428"/>
            <a:ext cx="1193709" cy="241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76400" y="5029200"/>
            <a:ext cx="61722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Definition: The definition chosen must match how the word is used in the Text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4" idx="4"/>
            <a:endCxn id="21" idx="0"/>
          </p:cNvCxnSpPr>
          <p:nvPr/>
        </p:nvCxnSpPr>
        <p:spPr>
          <a:xfrm>
            <a:off x="4533900" y="4267200"/>
            <a:ext cx="228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04607" y="3460159"/>
            <a:ext cx="1901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</a:t>
            </a:r>
          </a:p>
          <a:p>
            <a:r>
              <a:rPr lang="en-US" dirty="0" smtClean="0"/>
              <a:t>Speech: 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 a Word Map for each word on your Vocabulary List.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152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 Maps are DUE </a:t>
            </a:r>
          </a:p>
          <a:p>
            <a:pPr algn="ctr"/>
            <a:r>
              <a:rPr lang="en-US" dirty="0" smtClean="0"/>
              <a:t>on Friday.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130" y="342901"/>
            <a:ext cx="80374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Stem Words</a:t>
            </a:r>
          </a:p>
          <a:p>
            <a:pPr algn="ctr"/>
            <a:r>
              <a:rPr lang="en-US" sz="1600" dirty="0" smtClean="0"/>
              <a:t>Add new words to this chart that use the stem  from your vocabulary list . Make sure to  use the correct meaning and give the definition of the word you selected.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76300" y="1375171"/>
          <a:ext cx="7429498" cy="4954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6944"/>
                <a:gridCol w="1671636"/>
                <a:gridCol w="2043111"/>
                <a:gridCol w="2437807"/>
              </a:tblGrid>
              <a:tr h="2769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STEM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MEANING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 WORD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DEFINITION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77875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121920" marR="121920" marT="34290" marB="34290"/>
                </a:tc>
              </a:tr>
              <a:tr h="77875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77875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77875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77875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77875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stellar" pitchFamily="18" charset="0"/>
              </a:rPr>
              <a:t>Word Map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2971800"/>
            <a:ext cx="2362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76800" y="1066800"/>
            <a:ext cx="39624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486400" y="3429000"/>
            <a:ext cx="35052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400" y="1371600"/>
            <a:ext cx="2362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" y="3886200"/>
            <a:ext cx="2362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1"/>
            <a:endCxn id="7" idx="5"/>
          </p:cNvCxnSpPr>
          <p:nvPr/>
        </p:nvCxnSpPr>
        <p:spPr>
          <a:xfrm flipH="1" flipV="1">
            <a:off x="3311664" y="2477293"/>
            <a:ext cx="387072" cy="684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7"/>
            <a:endCxn id="5" idx="3"/>
          </p:cNvCxnSpPr>
          <p:nvPr/>
        </p:nvCxnSpPr>
        <p:spPr>
          <a:xfrm flipV="1">
            <a:off x="5369064" y="2952983"/>
            <a:ext cx="88016" cy="208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8" idx="7"/>
          </p:cNvCxnSpPr>
          <p:nvPr/>
        </p:nvCxnSpPr>
        <p:spPr>
          <a:xfrm flipH="1" flipV="1">
            <a:off x="2397264" y="4075907"/>
            <a:ext cx="1301472" cy="1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6" idx="1"/>
          </p:cNvCxnSpPr>
          <p:nvPr/>
        </p:nvCxnSpPr>
        <p:spPr>
          <a:xfrm flipV="1">
            <a:off x="5369064" y="3674503"/>
            <a:ext cx="630661" cy="402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76400" y="5029200"/>
            <a:ext cx="61722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4" idx="4"/>
            <a:endCxn id="21" idx="0"/>
          </p:cNvCxnSpPr>
          <p:nvPr/>
        </p:nvCxnSpPr>
        <p:spPr>
          <a:xfrm>
            <a:off x="4533900" y="4267200"/>
            <a:ext cx="228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142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Word Map</vt:lpstr>
      <vt:lpstr>Slide 2</vt:lpstr>
      <vt:lpstr>Word Map</vt:lpstr>
    </vt:vector>
  </TitlesOfParts>
  <Company>Paulding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Map</dc:title>
  <dc:creator>Paulding</dc:creator>
  <cp:lastModifiedBy>Sally Rosser</cp:lastModifiedBy>
  <cp:revision>28</cp:revision>
  <cp:lastPrinted>2015-10-22T15:14:39Z</cp:lastPrinted>
  <dcterms:created xsi:type="dcterms:W3CDTF">2012-08-14T11:55:01Z</dcterms:created>
  <dcterms:modified xsi:type="dcterms:W3CDTF">2016-08-08T02:44:16Z</dcterms:modified>
</cp:coreProperties>
</file>