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56" d="100"/>
          <a:sy n="56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0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1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2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3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2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7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3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8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3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7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3787-3093-42CC-A72D-EF67B58EB8D8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B03F-0D93-4A8F-B791-16CBC0537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0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9674"/>
            <a:ext cx="1897811" cy="2812213"/>
          </a:xfrm>
        </p:spPr>
        <p:txBody>
          <a:bodyPr>
            <a:normAutofit/>
          </a:bodyPr>
          <a:lstStyle/>
          <a:p>
            <a:r>
              <a:rPr lang="en-US" dirty="0" smtClean="0"/>
              <a:t>Writing</a:t>
            </a:r>
          </a:p>
          <a:p>
            <a:r>
              <a:rPr lang="en-US" dirty="0" smtClean="0"/>
              <a:t> </a:t>
            </a:r>
            <a:r>
              <a:rPr lang="en-US" dirty="0"/>
              <a:t>Practice: </a:t>
            </a:r>
            <a:endParaRPr lang="en-US" dirty="0" smtClean="0"/>
          </a:p>
          <a:p>
            <a:r>
              <a:rPr lang="en-US" dirty="0" smtClean="0"/>
              <a:t>Narrative </a:t>
            </a:r>
          </a:p>
          <a:p>
            <a:r>
              <a:rPr lang="en-US" dirty="0" smtClean="0"/>
              <a:t>Essay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Name:</a:t>
            </a:r>
          </a:p>
          <a:p>
            <a:r>
              <a:rPr lang="en-US" dirty="0" smtClean="0"/>
              <a:t>_______________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02323"/>
              </p:ext>
            </p:extLst>
          </p:nvPr>
        </p:nvGraphicFramePr>
        <p:xfrm>
          <a:off x="1996892" y="187863"/>
          <a:ext cx="4317643" cy="398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000"/>
                <a:gridCol w="912895"/>
                <a:gridCol w="1214748"/>
              </a:tblGrid>
              <a:tr h="5151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Task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Points 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Possible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Points 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Earned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Introduction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Sequencing/Organization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Narrative Techniques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Structure/Transitions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Craft - Word Choice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Ending/Conclusion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 Integration (Text)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Language/Conventions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 Essay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GRADE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87432"/>
              </p:ext>
            </p:extLst>
          </p:nvPr>
        </p:nvGraphicFramePr>
        <p:xfrm>
          <a:off x="1994016" y="4998528"/>
          <a:ext cx="4317643" cy="398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000"/>
                <a:gridCol w="912895"/>
                <a:gridCol w="1214748"/>
              </a:tblGrid>
              <a:tr h="5151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Task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Points 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Possible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Points 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Earned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Introduction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Sequencing/Organization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Narrative Techniques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Structure/Transitions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Craft - Word Choice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Ending/Conclusion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 Integration (Text)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Language/Conventions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 Essay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  <a:tr h="3368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GRADE</a:t>
                      </a:r>
                      <a:endParaRPr lang="en-US" sz="1200" dirty="0"/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62560" marR="162560" marT="81280" marB="81280"/>
                </a:tc>
              </a:tr>
            </a:tbl>
          </a:graphicData>
        </a:graphic>
      </p:graphicFrame>
      <p:sp>
        <p:nvSpPr>
          <p:cNvPr id="16" name="Subtitle 2"/>
          <p:cNvSpPr txBox="1">
            <a:spLocks/>
          </p:cNvSpPr>
          <p:nvPr/>
        </p:nvSpPr>
        <p:spPr>
          <a:xfrm>
            <a:off x="0" y="5811327"/>
            <a:ext cx="1897811" cy="281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Writing</a:t>
            </a:r>
          </a:p>
          <a:p>
            <a:r>
              <a:rPr lang="en-US" dirty="0" smtClean="0"/>
              <a:t> Practice: </a:t>
            </a:r>
          </a:p>
          <a:p>
            <a:r>
              <a:rPr lang="en-US" dirty="0" smtClean="0"/>
              <a:t>Narrative </a:t>
            </a:r>
          </a:p>
          <a:p>
            <a:r>
              <a:rPr lang="en-US" dirty="0" smtClean="0"/>
              <a:t>Essay</a:t>
            </a:r>
          </a:p>
          <a:p>
            <a:endParaRPr lang="en-US" dirty="0" smtClean="0"/>
          </a:p>
          <a:p>
            <a:r>
              <a:rPr lang="en-US" dirty="0" smtClean="0"/>
              <a:t>Name:</a:t>
            </a:r>
          </a:p>
          <a:p>
            <a:r>
              <a:rPr lang="en-US" dirty="0" smtClean="0"/>
              <a:t>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84</Words>
  <Application>Microsoft Office PowerPoint</Application>
  <PresentationFormat>Letter Paper (8.5x11 in)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Shoemaker</dc:creator>
  <cp:lastModifiedBy>Sally Shoemaker</cp:lastModifiedBy>
  <cp:revision>6</cp:revision>
  <cp:lastPrinted>2015-02-13T14:43:20Z</cp:lastPrinted>
  <dcterms:created xsi:type="dcterms:W3CDTF">2015-02-02T14:28:18Z</dcterms:created>
  <dcterms:modified xsi:type="dcterms:W3CDTF">2015-10-29T16:40:12Z</dcterms:modified>
</cp:coreProperties>
</file>